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7200" dirty="0" smtClean="0"/>
              <a:t>of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 want a piece </a:t>
            </a:r>
            <a:r>
              <a:rPr lang="en-US" sz="4800" u="sng" dirty="0" smtClean="0"/>
              <a:t>of</a:t>
            </a:r>
            <a:r>
              <a:rPr lang="en-US" sz="4800" dirty="0" smtClean="0"/>
              <a:t> cake.</a:t>
            </a:r>
            <a:endParaRPr lang="en-US" sz="4800" dirty="0"/>
          </a:p>
        </p:txBody>
      </p:sp>
      <p:pic>
        <p:nvPicPr>
          <p:cNvPr id="4" name="~PP2394.WAV">
            <a:hlinkClick r:id="" action="ppaction://media"/>
          </p:cNvPr>
          <p:cNvPicPr>
            <a:picLocks noRot="1" noChangeAspect="1"/>
          </p:cNvPicPr>
          <p:nvPr>
            <a:wavAudioFile r:embed="rId1" name="~PP2394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8229600" cy="11430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are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114800"/>
            <a:ext cx="8229600" cy="99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7200" u="sng" dirty="0" smtClean="0"/>
              <a:t>Are</a:t>
            </a:r>
            <a:r>
              <a:rPr lang="en-US" sz="7200" dirty="0" smtClean="0"/>
              <a:t> you going to the party?</a:t>
            </a:r>
            <a:endParaRPr lang="en-US" sz="7200" dirty="0"/>
          </a:p>
        </p:txBody>
      </p:sp>
      <p:pic>
        <p:nvPicPr>
          <p:cNvPr id="4" name="~PP3493.WAV">
            <a:hlinkClick r:id="" action="ppaction://media"/>
          </p:cNvPr>
          <p:cNvPicPr>
            <a:picLocks noRot="1" noChangeAspect="1"/>
          </p:cNvPicPr>
          <p:nvPr>
            <a:wavAudioFile r:embed="rId1" name="~PP3493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1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11430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that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76600"/>
            <a:ext cx="8229600" cy="121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u="sng" dirty="0" smtClean="0"/>
              <a:t>That</a:t>
            </a:r>
            <a:r>
              <a:rPr lang="en-US" sz="7200" dirty="0" smtClean="0"/>
              <a:t> dog is sick.</a:t>
            </a:r>
            <a:endParaRPr lang="en-US" sz="7200" dirty="0"/>
          </a:p>
        </p:txBody>
      </p:sp>
      <p:pic>
        <p:nvPicPr>
          <p:cNvPr id="4" name="~PP1322.WAV">
            <a:hlinkClick r:id="" action="ppaction://media"/>
          </p:cNvPr>
          <p:cNvPicPr>
            <a:picLocks noRot="1" noChangeAspect="1"/>
          </p:cNvPicPr>
          <p:nvPr>
            <a:wavAudioFile r:embed="rId1" name="~PP1322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9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11430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do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038600"/>
            <a:ext cx="8229600" cy="1676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7200" u="sng" dirty="0" smtClean="0"/>
              <a:t>Do</a:t>
            </a:r>
            <a:r>
              <a:rPr lang="en-US" sz="7200" dirty="0" smtClean="0"/>
              <a:t> you like to read at home?</a:t>
            </a:r>
            <a:endParaRPr lang="en-US" sz="7200" dirty="0"/>
          </a:p>
        </p:txBody>
      </p:sp>
      <p:pic>
        <p:nvPicPr>
          <p:cNvPr id="4" name="~PP2562.WAV">
            <a:hlinkClick r:id="" action="ppaction://media"/>
          </p:cNvPr>
          <p:cNvPicPr>
            <a:picLocks noRot="1" noChangeAspect="1"/>
          </p:cNvPicPr>
          <p:nvPr>
            <a:wavAudioFile r:embed="rId1" name="~PP2562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2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24</Words>
  <Application>Microsoft Office PowerPoint</Application>
  <PresentationFormat>On-screen Show (4:3)</PresentationFormat>
  <Paragraphs>8</Paragraphs>
  <Slides>4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of</vt:lpstr>
      <vt:lpstr>are</vt:lpstr>
      <vt:lpstr>that</vt:lpstr>
      <vt:lpstr>do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Kim Gladden</dc:creator>
  <cp:lastModifiedBy>Kim Gladden</cp:lastModifiedBy>
  <cp:revision>7</cp:revision>
  <dcterms:created xsi:type="dcterms:W3CDTF">2011-02-15T19:07:53Z</dcterms:created>
  <dcterms:modified xsi:type="dcterms:W3CDTF">2011-03-06T05:45:14Z</dcterms:modified>
</cp:coreProperties>
</file>